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5"/>
  </p:notesMasterIdLst>
  <p:sldIdLst>
    <p:sldId id="258" r:id="rId5"/>
    <p:sldId id="338" r:id="rId6"/>
    <p:sldId id="260" r:id="rId7"/>
    <p:sldId id="634" r:id="rId8"/>
    <p:sldId id="635" r:id="rId9"/>
    <p:sldId id="356" r:id="rId10"/>
    <p:sldId id="357" r:id="rId11"/>
    <p:sldId id="360" r:id="rId12"/>
    <p:sldId id="361" r:id="rId13"/>
    <p:sldId id="362" r:id="rId14"/>
    <p:sldId id="369" r:id="rId15"/>
    <p:sldId id="363" r:id="rId16"/>
    <p:sldId id="366" r:id="rId17"/>
    <p:sldId id="365" r:id="rId18"/>
    <p:sldId id="364" r:id="rId19"/>
    <p:sldId id="350" r:id="rId20"/>
    <p:sldId id="636" r:id="rId21"/>
    <p:sldId id="623" r:id="rId22"/>
    <p:sldId id="625" r:id="rId23"/>
    <p:sldId id="368" r:id="rId24"/>
    <p:sldId id="754" r:id="rId25"/>
    <p:sldId id="755" r:id="rId26"/>
    <p:sldId id="756" r:id="rId27"/>
    <p:sldId id="757" r:id="rId28"/>
    <p:sldId id="371" r:id="rId29"/>
    <p:sldId id="373" r:id="rId30"/>
    <p:sldId id="372" r:id="rId31"/>
    <p:sldId id="280" r:id="rId32"/>
    <p:sldId id="750" r:id="rId33"/>
    <p:sldId id="75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gatebase Medium" panose="00000500000000000000" charset="0"/>
      <p:regular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bold" panose="020B0604020202020204" charset="0"/>
      <p:bold r:id="rId47"/>
    </p:embeddedFont>
    <p:embeddedFont>
      <p:font typeface="Roboto italic" panose="020B0604020202020204" charset="0"/>
      <p:italic r:id="rId48"/>
    </p:embeddedFont>
    <p:embeddedFont>
      <p:font typeface="Roboto Medium" panose="020B0604020202020204" charset="0"/>
      <p:regular r:id="rId49"/>
      <p:italic r:id="rId50"/>
    </p:embeddedFont>
    <p:embeddedFont>
      <p:font typeface="Roboto regular" panose="020B0604020202020204" charset="0"/>
      <p:regular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Semibold" panose="020B0702040204020203" pitchFamily="34" charset="0"/>
      <p:bold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57BAF-B6F8-4C18-9C6B-3DFCB9944C61}" v="7" dt="2020-04-03T12:27:27.081"/>
    <p1510:client id="{04B66E7A-E9A1-44A8-A66F-24003C00839D}" v="44" dt="2020-04-02T12:57:21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3E57BAF-B6F8-4C18-9C6B-3DFCB9944C61}"/>
    <pc:docChg chg="custSel addSld delSld modSld">
      <pc:chgData name="Rob Sewell" userId="c802df42025d5e1f" providerId="LiveId" clId="{03E57BAF-B6F8-4C18-9C6B-3DFCB9944C61}" dt="2020-04-03T12:27:27.081" v="12"/>
      <pc:docMkLst>
        <pc:docMk/>
      </pc:docMkLst>
      <pc:sldChg chg="modSp mod modTransition modClrScheme chgLayout">
        <pc:chgData name="Rob Sewell" userId="c802df42025d5e1f" providerId="LiveId" clId="{03E57BAF-B6F8-4C18-9C6B-3DFCB9944C61}" dt="2020-04-03T12:27:27.081" v="12"/>
        <pc:sldMkLst>
          <pc:docMk/>
          <pc:sldMk cId="3450897045" sldId="280"/>
        </pc:sldMkLst>
        <pc:spChg chg="mod ord">
          <ac:chgData name="Rob Sewell" userId="c802df42025d5e1f" providerId="LiveId" clId="{03E57BAF-B6F8-4C18-9C6B-3DFCB9944C61}" dt="2020-04-03T12:26:57.424" v="10" actId="1076"/>
          <ac:spMkLst>
            <pc:docMk/>
            <pc:sldMk cId="3450897045" sldId="280"/>
            <ac:spMk id="2" creationId="{00000000-0000-0000-0000-000000000000}"/>
          </ac:spMkLst>
        </pc:spChg>
        <pc:spChg chg="mod">
          <ac:chgData name="Rob Sewell" userId="c802df42025d5e1f" providerId="LiveId" clId="{03E57BAF-B6F8-4C18-9C6B-3DFCB9944C61}" dt="2020-04-03T12:27:00.394" v="11" actId="1076"/>
          <ac:spMkLst>
            <pc:docMk/>
            <pc:sldMk cId="3450897045" sldId="280"/>
            <ac:spMk id="7" creationId="{00000000-0000-0000-0000-000000000000}"/>
          </ac:spMkLst>
        </pc:spChg>
        <pc:picChg chg="mod">
          <ac:chgData name="Rob Sewell" userId="c802df42025d5e1f" providerId="LiveId" clId="{03E57BAF-B6F8-4C18-9C6B-3DFCB9944C61}" dt="2020-04-03T12:26:45.418" v="9" actId="1076"/>
          <ac:picMkLst>
            <pc:docMk/>
            <pc:sldMk cId="3450897045" sldId="280"/>
            <ac:picMk id="9" creationId="{00000000-0000-0000-0000-000000000000}"/>
          </ac:picMkLst>
        </pc:picChg>
      </pc:sldChg>
      <pc:sldChg chg="modTransition">
        <pc:chgData name="Rob Sewell" userId="c802df42025d5e1f" providerId="LiveId" clId="{03E57BAF-B6F8-4C18-9C6B-3DFCB9944C61}" dt="2020-04-03T12:22:29.482" v="0"/>
        <pc:sldMkLst>
          <pc:docMk/>
          <pc:sldMk cId="292093258" sldId="360"/>
        </pc:sldMkLst>
      </pc:sldChg>
      <pc:sldChg chg="modTransition">
        <pc:chgData name="Rob Sewell" userId="c802df42025d5e1f" providerId="LiveId" clId="{03E57BAF-B6F8-4C18-9C6B-3DFCB9944C61}" dt="2020-04-03T12:23:21.119" v="3"/>
        <pc:sldMkLst>
          <pc:docMk/>
          <pc:sldMk cId="2915277365" sldId="361"/>
        </pc:sldMkLst>
      </pc:sldChg>
      <pc:sldChg chg="modTransition">
        <pc:chgData name="Rob Sewell" userId="c802df42025d5e1f" providerId="LiveId" clId="{03E57BAF-B6F8-4C18-9C6B-3DFCB9944C61}" dt="2020-04-03T12:23:05.707" v="1"/>
        <pc:sldMkLst>
          <pc:docMk/>
          <pc:sldMk cId="4135866488" sldId="362"/>
        </pc:sldMkLst>
      </pc:sldChg>
      <pc:sldChg chg="modTransition">
        <pc:chgData name="Rob Sewell" userId="c802df42025d5e1f" providerId="LiveId" clId="{03E57BAF-B6F8-4C18-9C6B-3DFCB9944C61}" dt="2020-04-03T12:23:09.420" v="2"/>
        <pc:sldMkLst>
          <pc:docMk/>
          <pc:sldMk cId="4172727791" sldId="369"/>
        </pc:sldMkLst>
      </pc:sldChg>
      <pc:sldChg chg="add del">
        <pc:chgData name="Rob Sewell" userId="c802df42025d5e1f" providerId="LiveId" clId="{03E57BAF-B6F8-4C18-9C6B-3DFCB9944C61}" dt="2020-04-03T12:26:36.284" v="7" actId="2696"/>
        <pc:sldMkLst>
          <pc:docMk/>
          <pc:sldMk cId="3201402268" sldId="7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8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3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5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4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5"/>
            <a:ext cx="3392539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ALL </a:t>
            </a:r>
          </a:p>
          <a:p>
            <a:pPr marL="0" indent="0" algn="ctr">
              <a:buNone/>
            </a:pPr>
            <a:r>
              <a:rPr lang="en-GB" sz="9600" dirty="0"/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Notebooks in Azure Data Studio for the DBA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0"/>
            <a:ext cx="1219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/>
              <a:t>What is a Jupyter Notebook?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906463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What is a </a:t>
            </a:r>
            <a:r>
              <a:rPr lang="en-US" sz="7200" b="1" dirty="0" err="1"/>
              <a:t>Jupyter</a:t>
            </a:r>
            <a:r>
              <a:rPr lang="en-US" sz="7200" b="1" dirty="0"/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2412" y="273014"/>
            <a:ext cx="9147175" cy="1020762"/>
          </a:xfrm>
        </p:spPr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 – Enough Talk!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735978" y="1920259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295400"/>
            <a:ext cx="2694882" cy="47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Up next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01020" y="1577023"/>
            <a:ext cx="10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10000"/>
                  </a:schemeClr>
                </a:solidFill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How administrate the hell out of your database</a:t>
            </a:r>
            <a:endParaRPr lang="en-GB" sz="6000" dirty="0">
              <a:solidFill>
                <a:schemeClr val="bg2">
                  <a:lumMod val="10000"/>
                </a:schemeClr>
              </a:solidFill>
              <a:latin typeface="gatebase Medium" panose="00000500000000000000" pitchFamily="5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EE567-33B5-4732-BDC3-CCC50DD80BAD}"/>
              </a:ext>
            </a:extLst>
          </p:cNvPr>
          <p:cNvSpPr txBox="1"/>
          <p:nvPr/>
        </p:nvSpPr>
        <p:spPr>
          <a:xfrm>
            <a:off x="572140" y="4024924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C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Arial"/>
              </a:rPr>
              <a:t>John Smith</a:t>
            </a:r>
            <a:endParaRPr lang="en-US" sz="3600" b="1" dirty="0">
              <a:solidFill>
                <a:srgbClr val="CC0000"/>
              </a:solidFill>
              <a:latin typeface="Roboto bold" panose="02000000000000000000" pitchFamily="2" charset="0"/>
              <a:ea typeface="Roboto bold" panose="02000000000000000000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1A97-069B-4686-997D-477D2077A68B}"/>
              </a:ext>
            </a:extLst>
          </p:cNvPr>
          <p:cNvSpPr txBox="1"/>
          <p:nvPr/>
        </p:nvSpPr>
        <p:spPr>
          <a:xfrm>
            <a:off x="572140" y="4671255"/>
            <a:ext cx="180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Wrangler</a:t>
            </a:r>
          </a:p>
        </p:txBody>
      </p:sp>
    </p:spTree>
    <p:extLst>
      <p:ext uri="{BB962C8B-B14F-4D97-AF65-F5344CB8AC3E}">
        <p14:creationId xmlns:p14="http://schemas.microsoft.com/office/powerpoint/2010/main" val="97291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344579" y="431887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MVP and Beard </a:t>
            </a:r>
            <a:r>
              <a:rPr lang="en-GB" sz="2000" b="0" dirty="0" err="1">
                <a:latin typeface="Roboto" charset="0"/>
                <a:cs typeface="Arial"/>
              </a:rPr>
              <a:t>Twizzler</a:t>
            </a:r>
            <a:endParaRPr lang="en-GB" sz="2000" b="0" dirty="0">
              <a:latin typeface="Roboto" charset="0"/>
              <a:cs typeface="Arial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51A6D4A-354C-4A4E-ACE1-7EF3064AA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815076" y="144254"/>
            <a:ext cx="5201020" cy="520102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169D8-16F7-43FC-84BD-68A4CC96F526}"/>
              </a:ext>
            </a:extLst>
          </p:cNvPr>
          <p:cNvSpPr/>
          <p:nvPr/>
        </p:nvSpPr>
        <p:spPr>
          <a:xfrm>
            <a:off x="1375989" y="4993076"/>
            <a:ext cx="193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3B901-B143-473D-A09B-A49F3F133A4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Virtual booth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9B9EF-F418-4ABC-B1B3-3E8C83CDD174}"/>
              </a:ext>
            </a:extLst>
          </p:cNvPr>
          <p:cNvCxnSpPr>
            <a:cxnSpLocks/>
          </p:cNvCxnSpPr>
          <p:nvPr/>
        </p:nvCxnSpPr>
        <p:spPr>
          <a:xfrm>
            <a:off x="2272950" y="559243"/>
            <a:ext cx="0" cy="31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4387B-5B56-4824-B95F-AE1B420C0070}"/>
              </a:ext>
            </a:extLst>
          </p:cNvPr>
          <p:cNvSpPr txBox="1"/>
          <p:nvPr/>
        </p:nvSpPr>
        <p:spPr>
          <a:xfrm>
            <a:off x="476447" y="1299394"/>
            <a:ext cx="10004420" cy="42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et your virtual swag bag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Live chat to </a:t>
            </a:r>
            <a:r>
              <a:rPr lang="en-GB" sz="2800" dirty="0" err="1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Redgaters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 and book 1-2-1 meetings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Discuss sessions with other attendees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Enter our competition to win an awesome prize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Sign up for Thursday’s pub quiz</a:t>
            </a:r>
            <a:endParaRPr lang="en-GB" sz="2800" dirty="0">
              <a:solidFill>
                <a:schemeClr val="bg1"/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796</Words>
  <Application>Microsoft Office PowerPoint</Application>
  <PresentationFormat>Widescreen</PresentationFormat>
  <Paragraphs>80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Calibri Light</vt:lpstr>
      <vt:lpstr>Roboto italic</vt:lpstr>
      <vt:lpstr>Calibri</vt:lpstr>
      <vt:lpstr>Roboto Medium</vt:lpstr>
      <vt:lpstr>Segoe UI Semibold</vt:lpstr>
      <vt:lpstr>Roboto regular</vt:lpstr>
      <vt:lpstr>Courier New</vt:lpstr>
      <vt:lpstr>Arial</vt:lpstr>
      <vt:lpstr>Roboto</vt:lpstr>
      <vt:lpstr>gatebase Medium</vt:lpstr>
      <vt:lpstr>Segoe UI</vt:lpstr>
      <vt:lpstr>AppleStorm</vt:lpstr>
      <vt:lpstr>Roboto bold</vt:lpstr>
      <vt:lpstr>Office Theme</vt:lpstr>
      <vt:lpstr>PowerPoint Presentation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Hey Beardy – Enough Talk!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</cp:revision>
  <dcterms:created xsi:type="dcterms:W3CDTF">2020-04-02T08:59:34Z</dcterms:created>
  <dcterms:modified xsi:type="dcterms:W3CDTF">2020-04-03T12:45:17Z</dcterms:modified>
</cp:coreProperties>
</file>